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41" d="100"/>
          <a:sy n="41" d="100"/>
        </p:scale>
        <p:origin x="966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048221-5F67-441C-8465-B9F2F44CE90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1BAFB8D-8951-4FCF-8035-F6D20A49C94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BA35C1-4F15-4A3F-B720-E9AFCFEFE6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CE6D0-E117-4BBF-AA82-E6F9EEBC8E73}" type="datetimeFigureOut">
              <a:rPr lang="en-GB" smtClean="0"/>
              <a:t>01/10/2024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C7D40E-7F1E-4264-A708-8DF418E752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B0E478-1ED1-4C98-892E-4CC6DB8E19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02F8AC-7AF1-4FA6-A6E5-A68FA410184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04597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6322E0-647F-404D-A68C-7A9D04DA12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8BDBE5-E457-4FF4-922C-ABC3035E3C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3C2BDB-43C3-48A1-9837-2ABED1E3D7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CE6D0-E117-4BBF-AA82-E6F9EEBC8E73}" type="datetimeFigureOut">
              <a:rPr lang="en-GB" smtClean="0"/>
              <a:t>01/10/2024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4EA93C-DD88-4C62-84D6-98D073C97A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1DCEB7-0E48-4DC9-8A33-7C125088FE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02F8AC-7AF1-4FA6-A6E5-A68FA410184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05115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60FF98-6A7F-4252-80EF-A9FB5B8CFF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4EE6519-EB8B-43FB-AEFB-4118578B899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7B94BD-33CD-444D-AB8C-1E170C7172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CE6D0-E117-4BBF-AA82-E6F9EEBC8E73}" type="datetimeFigureOut">
              <a:rPr lang="en-GB" smtClean="0"/>
              <a:t>01/10/2024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D09A99-33A4-4722-B5B4-E60A3544B1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50C809-FE9E-49D1-834D-E406FECD6D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02F8AC-7AF1-4FA6-A6E5-A68FA410184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65675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EFC93D-2EF5-437D-89A8-C9CA550FE2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BF4BA2-B5A6-48EE-977F-1D02B75598B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7C36214-578A-4203-92AD-7DE98168B6B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3A2F17C-12D1-4485-8AE5-89F5CE974B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CE6D0-E117-4BBF-AA82-E6F9EEBC8E73}" type="datetimeFigureOut">
              <a:rPr lang="en-GB" smtClean="0"/>
              <a:t>01/10/2024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C940393-9D13-4A30-8A39-220BE1B3F5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AE8112D-5348-4718-88DC-8BFEF7BC19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02F8AC-7AF1-4FA6-A6E5-A68FA410184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076427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735297-273F-48FF-A830-78E711BF7C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6487F0F-A8CF-4788-A4C8-A58E332D34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A2244B8-B2AB-49D5-9882-C6B1948AFF2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756C8EE-C746-4E99-94BB-D2D5DA7BE17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BFFC978-3765-4EC4-BA91-7FA47118124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EB25131-4B14-4B97-9189-99084275ED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CE6D0-E117-4BBF-AA82-E6F9EEBC8E73}" type="datetimeFigureOut">
              <a:rPr lang="en-GB" smtClean="0"/>
              <a:t>01/10/2024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12BDF54-5166-4422-B289-33B4CDC96A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DFF046D-F300-40F2-929D-ABCE8DF5BF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02F8AC-7AF1-4FA6-A6E5-A68FA410184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84703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DB7561-4B32-482B-A110-1B16C95322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73B2957-091B-47E4-A0C2-1021313560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CE6D0-E117-4BBF-AA82-E6F9EEBC8E73}" type="datetimeFigureOut">
              <a:rPr lang="en-GB" smtClean="0"/>
              <a:t>01/10/2024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ED2CD34-E17F-4CC2-8EA9-D9712E16DA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2E2A01B-B584-4E08-8624-23031308E0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02F8AC-7AF1-4FA6-A6E5-A68FA410184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737361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59D6995-5119-4D9A-AE1B-0EE8883D79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CE6D0-E117-4BBF-AA82-E6F9EEBC8E73}" type="datetimeFigureOut">
              <a:rPr lang="en-GB" smtClean="0"/>
              <a:t>01/10/2024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F9F4A91-9CDE-46BE-A87A-7E03635D61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B39689B-0DF2-45AE-A911-9BCD2DD2BE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02F8AC-7AF1-4FA6-A6E5-A68FA410184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34804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2AA804-48A4-441D-A0AA-AE17AFA725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63F8F9-8E2E-40B5-88E5-C575D13298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6B00AAF-2498-43DB-86FA-2F12DC5AA21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2C149DA-8A29-469E-BFAC-00AF25650C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CE6D0-E117-4BBF-AA82-E6F9EEBC8E73}" type="datetimeFigureOut">
              <a:rPr lang="en-GB" smtClean="0"/>
              <a:t>01/10/2024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D7BE82D-A1F1-4D5D-A3B6-10D210594E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26F5017-76E3-4653-9CB2-6C5EA2795E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02F8AC-7AF1-4FA6-A6E5-A68FA410184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551563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E37301-C414-4D87-AC73-38477AB50D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8ADD73D-0CE9-4758-839F-0431F262DA4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00131E9-B765-4891-914E-4263428D37E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674364D-3B26-44D5-AB0F-9EA937ECDC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CE6D0-E117-4BBF-AA82-E6F9EEBC8E73}" type="datetimeFigureOut">
              <a:rPr lang="en-GB" smtClean="0"/>
              <a:t>01/10/2024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3B849DD-125E-4BCF-A872-AD86F92691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7E3CBE1-35A4-4B34-897C-74578B8266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02F8AC-7AF1-4FA6-A6E5-A68FA410184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014859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CF1D59-D00C-4042-BE03-9E5777F006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D13EFDE-E666-4145-A92E-5F688220351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FB5F9F-7FEE-4C15-B205-EBE1CBEE39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CE6D0-E117-4BBF-AA82-E6F9EEBC8E73}" type="datetimeFigureOut">
              <a:rPr lang="en-GB" smtClean="0"/>
              <a:t>01/10/2024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CB7F46-D91D-4143-AEC2-2FE8B36DDF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63FE1B9-7332-4A66-8842-3BA1A5B321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02F8AC-7AF1-4FA6-A6E5-A68FA410184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186564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78864F5-3A1E-4979-8950-9B04E07281B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CC2E667-4005-4634-B867-13743F24B7C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443132-9932-40BE-A911-6848AE3D6C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CE6D0-E117-4BBF-AA82-E6F9EEBC8E73}" type="datetimeFigureOut">
              <a:rPr lang="en-GB" smtClean="0"/>
              <a:t>01/10/2024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FE8BD7-58C8-4C32-B950-DBC3097E35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790C84-6E2B-4D02-B89E-F601692623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02F8AC-7AF1-4FA6-A6E5-A68FA410184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394834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EE72736-E20F-4685-93D3-05C3AAA69E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E3F354C-20AE-460D-A82F-C710B48CA46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1550F6-8DBC-4896-A545-9635737DB30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7CE6D0-E117-4BBF-AA82-E6F9EEBC8E73}" type="datetimeFigureOut">
              <a:rPr lang="en-GB" smtClean="0"/>
              <a:t>01/10/2024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D70B75-5FC2-42AF-823F-51C809464C2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9DDBD3-342D-43D0-A878-63CC1ADB1B6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02F8AC-7AF1-4FA6-A6E5-A68FA410184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407698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807A76-3B63-48BE-AFEC-DECF3A4935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3627" y="-324191"/>
            <a:ext cx="10515600" cy="1325563"/>
          </a:xfrm>
        </p:spPr>
        <p:txBody>
          <a:bodyPr/>
          <a:lstStyle/>
          <a:p>
            <a:r>
              <a:rPr lang="en-GB" dirty="0"/>
              <a:t>KS4 Homework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665DBD85-F20D-49F9-9603-D41B6FB0D19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03627" y="718562"/>
            <a:ext cx="9984675" cy="572444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B5961DB-D76F-4F70-85A3-BB78166334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42177" y="3716485"/>
            <a:ext cx="2683706" cy="3141515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5BD5C966-C0B2-4E40-88CB-C2F5845420D8}"/>
              </a:ext>
            </a:extLst>
          </p:cNvPr>
          <p:cNvSpPr/>
          <p:nvPr/>
        </p:nvSpPr>
        <p:spPr>
          <a:xfrm>
            <a:off x="6930683" y="3868538"/>
            <a:ext cx="4717367" cy="27036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IF YOU DO </a:t>
            </a:r>
            <a:r>
              <a:rPr lang="en-GB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BOTH</a:t>
            </a:r>
            <a:r>
              <a:rPr lang="en-GB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YOU WILL HAVE </a:t>
            </a:r>
            <a:r>
              <a:rPr lang="en-GB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GOLD</a:t>
            </a:r>
            <a:r>
              <a:rPr lang="en-GB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BY YOUR NAME, FOR </a:t>
            </a:r>
            <a:r>
              <a:rPr lang="en-GB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ONE </a:t>
            </a:r>
            <a:r>
              <a:rPr lang="en-GB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IT IS </a:t>
            </a:r>
            <a:r>
              <a:rPr lang="en-GB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GREEN.</a:t>
            </a:r>
            <a:r>
              <a:rPr lang="en-GB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OTHERWISE IT IS </a:t>
            </a:r>
            <a:r>
              <a:rPr lang="en-GB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AMBER </a:t>
            </a:r>
            <a:r>
              <a:rPr lang="en-GB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OR </a:t>
            </a:r>
            <a:r>
              <a:rPr lang="en-GB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RED.</a:t>
            </a:r>
            <a:endParaRPr lang="en-GB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563471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27</Words>
  <Application>Microsoft Office PowerPoint</Application>
  <PresentationFormat>Widescreen</PresentationFormat>
  <Paragraphs>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Office Theme</vt:lpstr>
      <vt:lpstr>KS4 Homework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KS4 Homework</dc:title>
  <dc:creator>Vijay Majithia</dc:creator>
  <cp:lastModifiedBy>Vijay Majithia</cp:lastModifiedBy>
  <cp:revision>1</cp:revision>
  <dcterms:created xsi:type="dcterms:W3CDTF">2024-10-01T06:46:51Z</dcterms:created>
  <dcterms:modified xsi:type="dcterms:W3CDTF">2024-10-01T06:47:00Z</dcterms:modified>
</cp:coreProperties>
</file>