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319D1-8D0E-414F-BF2A-F74E06ADD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FA7939-446B-4F9A-821C-19199F768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8B9D-5A32-4666-B3B1-473DB30B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8EDAF-7EA8-439C-8957-C24A0DDF3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1071A-85B3-405D-94ED-AE7AACC6B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251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62EF0-866D-4F8E-8915-3D2561B5C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7464C-9EE6-4AA0-BE99-B2BFA4ECE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F9521-4C15-4C92-A87F-F3A3DA146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44869-AA02-4E63-AC66-A83C3FCF3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898B5-D34E-434B-8567-4A678B789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24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59E3A-7FB1-4961-B911-4DDB24FD1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0A77F-C488-4272-9CFF-AEA05ED1B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79434-BB55-44B1-913D-3AE26AF79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2CE5A-5772-49FB-85B5-B20E4424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4E49A-7266-4035-B884-6C96AFEF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04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51C8-23EA-4674-A40A-C87CA99B7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CEC61-A0A0-4369-B287-821A6817A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CA9A3E-7E8F-4AF8-A2A7-86C2CE71C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B28B2-D2DD-429C-99EB-96A0D5AA0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1F6B5-DDE9-4DA2-895E-2D3556977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BCAA21-C8E9-43E9-8EC8-C7AC0D965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24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2FFA3-EF36-4277-890C-AE4C0435C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A48F4-65D2-4EFB-85EE-1ABEFB8A5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194BB8-A117-458F-832F-810102A7D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5C3CA9-EBA6-4513-BD50-70D7A59465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3017A0-EE16-415C-B85B-904A862892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BDB4CC-BC34-4155-903F-1E23FCCEC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E7AC28-660D-4583-9D8F-295B731E3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4C4C24-6077-42E3-8DDB-F317D897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64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C5670-2927-49BB-AC0E-FD280117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A6A710-F321-4B88-91EF-0E44D5FBB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D0B84E-F6B0-4253-B57C-BA2A04F8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A7F55-DA96-4523-A215-CF978228A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927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E99C09-BD8C-4862-B622-0AA57C437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E4ECB-687E-4BCD-A492-354123C11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AECD1-9BDD-4C55-8DB7-B778B2AC3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973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B871-DB24-4E3E-86F1-D4DBF413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31C51-6D2E-4569-A930-74002DE4C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89AEC-D493-43BE-B75E-4E8E44AAB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C1DA0-476E-4CB0-82FB-74904E66D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04BA23-D5A4-482F-B948-CEF55C80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52974-A61B-4CDC-BBFC-91665C7F6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14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476E8-BAC3-4592-93D7-7E260127E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30B5CE-6E12-4388-9621-1FD77A5492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95C39-4AE6-4F8C-B270-28E5285FC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FC110-F541-4C09-9950-74FA96F9B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A8786-91D0-4C01-B03C-BA2BF9CDF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8B9773-524A-4E81-B5C8-6E4DA0B7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523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D0AB-A66E-4865-A7C8-CBBBE7A8F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D267E2-51F7-4F4F-9E4B-7AD3D45A8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F3FA2-54DA-4D3F-851F-3B0F3C2E1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F429D-79AC-48D9-8DE8-498595085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48101-2EBC-4C77-83D6-27CBB20E6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070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A9FAD0-8E33-48DA-8B2D-1EC85C802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C0B4CF-F6A9-4B08-A4A6-37430DDE0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00EE4-C4C7-4923-B047-6954EEF05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169D3-1DBD-4B8D-9C11-B5C1E2FAA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04467-F296-4768-85E6-19285E611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37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AC46C3-5142-41BA-99D4-195161C32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9DDAF-9B8E-47EC-B03F-D88A791D0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42F01-4C1E-47C8-B905-932F265FDE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C623C-3C5E-4116-BAB4-D5DBEA1958B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A5500-E88B-4889-9D83-D41DE07D1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C8F72-F9DF-4D2A-9CBC-D56B06451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6BE64-BBF6-4F28-8208-E3C9C90A7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1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45BD35-EB1B-4AEC-89BC-2B5326620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97969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47697472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93067272"/>
                    </a:ext>
                  </a:extLst>
                </a:gridCol>
              </a:tblGrid>
              <a:tr h="796935">
                <a:tc gridSpan="2"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Year 11 Combined Science Christmas Homework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153340"/>
                  </a:ext>
                </a:extLst>
              </a:tr>
              <a:tr h="606106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38054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16995E7-E891-4616-8A94-598282C3ABB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15983">
            <a:off x="139525" y="151722"/>
            <a:ext cx="887730" cy="87122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13C250-8428-4533-856D-E7012932119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104" y="79290"/>
            <a:ext cx="1095375" cy="1095375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F06D05-F8F2-4185-9F79-6F0057408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691" y="1812586"/>
            <a:ext cx="3843338" cy="9663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34CAF8-A2C4-43D0-A00F-7926AFFC0FB3}"/>
              </a:ext>
            </a:extLst>
          </p:cNvPr>
          <p:cNvSpPr txBox="1"/>
          <p:nvPr/>
        </p:nvSpPr>
        <p:spPr>
          <a:xfrm>
            <a:off x="8309610" y="2938793"/>
            <a:ext cx="3619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On Century Tech there are specific tasks set based on weak areas in mocks and Year 10 content.</a:t>
            </a:r>
          </a:p>
          <a:p>
            <a:endParaRPr lang="en-GB" dirty="0"/>
          </a:p>
          <a:p>
            <a:r>
              <a:rPr lang="en-GB" dirty="0"/>
              <a:t>Aim to do </a:t>
            </a:r>
            <a:r>
              <a:rPr lang="en-GB" b="1" dirty="0"/>
              <a:t>at least 25 mins a day </a:t>
            </a:r>
            <a:r>
              <a:rPr lang="en-GB" dirty="0"/>
              <a:t>which works out to </a:t>
            </a:r>
            <a:r>
              <a:rPr lang="en-GB" b="1" dirty="0"/>
              <a:t>5 hrs total </a:t>
            </a:r>
            <a:r>
              <a:rPr lang="en-GB" dirty="0"/>
              <a:t>on Century over the holidays.</a:t>
            </a:r>
          </a:p>
          <a:p>
            <a:endParaRPr lang="en-GB" dirty="0"/>
          </a:p>
          <a:p>
            <a:r>
              <a:rPr lang="en-GB" b="1" dirty="0"/>
              <a:t>The top 5 students in each class whole spend the most time will get a prize.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3504C3-AB4A-486C-A88A-BFE9F75595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781" y="779886"/>
            <a:ext cx="5738622" cy="634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29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64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Vijay Majithia</dc:creator>
  <cp:lastModifiedBy>Vijay Majithia</cp:lastModifiedBy>
  <cp:revision>1</cp:revision>
  <dcterms:created xsi:type="dcterms:W3CDTF">2024-12-19T11:59:46Z</dcterms:created>
  <dcterms:modified xsi:type="dcterms:W3CDTF">2024-12-19T12:03:00Z</dcterms:modified>
</cp:coreProperties>
</file>