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33951-2014-4D55-9A7D-1808C29B6E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2EA517-F4A0-48E9-9271-5049CF3EFA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832F9-24DB-4A98-9B4D-701BBB155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889E-93C2-4F58-97A8-E910A700E59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2B1F5-A2EB-494E-862A-550207454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6EF5F-9776-4EAC-947A-E5D931A7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31C7D-D29E-444E-B56C-740497062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419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1D47B-443F-4EAA-8416-7D64A0742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9C14B-154C-4C0D-B7D9-E1CD6DABD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45705-4886-4A0F-BFC6-89B3BC96F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889E-93C2-4F58-97A8-E910A700E59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77ADD-84BC-409B-BB61-9BC0393ED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EA170-E3F0-4960-BA4B-CC70D00C0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31C7D-D29E-444E-B56C-740497062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85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3C583-E42F-46A5-BEB0-122075BEA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28721-A0F5-43C8-A9BA-2E42395C2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29E2E-52E9-4201-ABD2-A7529AF82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889E-93C2-4F58-97A8-E910A700E59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D4A3C-09B1-41B4-8214-89BB0226A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23CC1-A413-4EA8-B195-753AF023C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31C7D-D29E-444E-B56C-740497062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234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FB0ED-AB8A-4548-A758-F36851C71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BA224-61EE-4AB8-89B2-F76745C85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73BA91-99C9-44F6-8D49-55FD13F4E2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A45DAE-CC63-47ED-A955-10DD0DC4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889E-93C2-4F58-97A8-E910A700E59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F7F2F2-F67D-40F9-93DE-28BDAB1A8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E13A4-CC6D-43A5-9BC7-201C1C4E5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31C7D-D29E-444E-B56C-740497062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117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7F3C-C0CD-41C4-B5FC-5F85FEE34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207CC-B4FA-48BD-A312-CF8738F7E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9F73A-8E2F-4AA2-987F-9A1B367EFE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BF5EB0-8941-47C2-8AD6-DAFBB7331A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3F6C6A-B6D8-4716-87FD-C5E3B37CE8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3DC8F7-9670-415F-BD86-74700B179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889E-93C2-4F58-97A8-E910A700E59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463BA1-EE0E-4664-BC0D-39592996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CDE4A2-171F-4224-AA7F-D647E57C8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31C7D-D29E-444E-B56C-740497062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835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36588-1EFD-4BAD-BFAF-28C8135E3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843AC-9D98-42C7-A599-E1C2ACB3C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889E-93C2-4F58-97A8-E910A700E59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BBB19F-15EF-4052-8DEE-3056455F2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036E0A-26C6-49C7-A5A4-14A314453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31C7D-D29E-444E-B56C-740497062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947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890611-7B28-466E-8E33-7F4E67BCD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889E-93C2-4F58-97A8-E910A700E59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E17572-F7C1-4744-9DC8-60AB408E8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0D953-FE54-4F9B-A0B8-735E5807C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31C7D-D29E-444E-B56C-740497062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356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79581-C157-44AF-A230-653EC5A86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2C75B-7682-4FB5-8110-8B610F8CD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0157D-ABF5-4EBC-83C2-FDC87953DB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5EEBF1-2610-4404-A18E-0B15E7859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889E-93C2-4F58-97A8-E910A700E59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67D434-1C37-4926-A053-CEF504918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312E29-1580-413F-A8CC-66D0D15A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31C7D-D29E-444E-B56C-740497062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116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CC890-2751-46D4-8E48-EEF87561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859120-1EDF-4B0E-B739-379DCD430E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90FF5-29DE-4A7C-ABA8-374BA1342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AC707D-593D-4718-8455-3DC27547C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889E-93C2-4F58-97A8-E910A700E59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95D713-924A-4581-926E-900A51356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23D3B-6BB9-418D-ADDD-F05C36E16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31C7D-D29E-444E-B56C-740497062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973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988CD-BD60-467B-8614-9052338E6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33BC48-C85D-4016-B93C-213DC3152D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FF217-399B-4C07-BBE1-0C16C5BAE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889E-93C2-4F58-97A8-E910A700E59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8D675-BF7A-4006-B328-5BE65CC9E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6BFF5-62B1-46B3-83DA-40B2DB762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31C7D-D29E-444E-B56C-740497062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47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758401-235E-4256-808F-07F81C7FF7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AA5276-2CC6-4525-A2CA-0A67A70656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9C9DB-452F-485F-83DF-A2AAE9651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889E-93C2-4F58-97A8-E910A700E59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EACA6-0B92-42ED-BC38-3C4442EFE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7FD23-BDD0-43DA-80A9-869B18BFC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31C7D-D29E-444E-B56C-740497062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836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F8087B-1E6F-4DD5-8FC0-8E8DFDA6E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29552-CA0B-4586-BF64-8827FA879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676876-51C5-4D1D-A36A-6BACB05627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3889E-93C2-4F58-97A8-E910A700E592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B464B-D68B-4181-AA82-358928B960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B3E5AA-52AC-4E08-89BB-9544715111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31C7D-D29E-444E-B56C-740497062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915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D45BD35-EB1B-4AEC-89BC-2B5326620D4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147697472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93067272"/>
                    </a:ext>
                  </a:extLst>
                </a:gridCol>
              </a:tblGrid>
              <a:tr h="796935">
                <a:tc gridSpan="2">
                  <a:txBody>
                    <a:bodyPr/>
                    <a:lstStyle/>
                    <a:p>
                      <a:pPr algn="ctr"/>
                      <a:r>
                        <a:rPr lang="en-GB" sz="3600" dirty="0"/>
                        <a:t>Year 11 Combined Science Christmas Homework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153340"/>
                  </a:ext>
                </a:extLst>
              </a:tr>
              <a:tr h="606106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838054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16995E7-E891-4616-8A94-598282C3ABB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15983">
            <a:off x="139525" y="151722"/>
            <a:ext cx="887730" cy="871220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13C250-8428-4533-856D-E7012932119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104" y="79290"/>
            <a:ext cx="1095375" cy="1095375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F06D05-F8F2-4185-9F79-6F0057408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7691" y="1812586"/>
            <a:ext cx="3843338" cy="9663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34CAF8-A2C4-43D0-A00F-7926AFFC0FB3}"/>
              </a:ext>
            </a:extLst>
          </p:cNvPr>
          <p:cNvSpPr txBox="1"/>
          <p:nvPr/>
        </p:nvSpPr>
        <p:spPr>
          <a:xfrm>
            <a:off x="8309610" y="2938793"/>
            <a:ext cx="36195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On Century Tech there are specific tasks set based on weak areas in mocks and Year 10 content.</a:t>
            </a:r>
          </a:p>
          <a:p>
            <a:endParaRPr lang="en-GB" dirty="0"/>
          </a:p>
          <a:p>
            <a:r>
              <a:rPr lang="en-GB" dirty="0"/>
              <a:t>Aim to do </a:t>
            </a:r>
            <a:r>
              <a:rPr lang="en-GB" b="1" dirty="0"/>
              <a:t>at least 25 mins a day </a:t>
            </a:r>
            <a:r>
              <a:rPr lang="en-GB" dirty="0"/>
              <a:t>which works out to </a:t>
            </a:r>
            <a:r>
              <a:rPr lang="en-GB" b="1" dirty="0"/>
              <a:t>5 hrs total </a:t>
            </a:r>
            <a:r>
              <a:rPr lang="en-GB" dirty="0"/>
              <a:t>on Century over the holidays.</a:t>
            </a:r>
          </a:p>
          <a:p>
            <a:endParaRPr lang="en-GB" dirty="0"/>
          </a:p>
          <a:p>
            <a:r>
              <a:rPr lang="en-GB" b="1" dirty="0"/>
              <a:t>The top 5 students in each class whole spend the most time will get a prize.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B24169-B75B-42A5-9E6C-FC16F65FC3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1937" y="905711"/>
            <a:ext cx="5084624" cy="603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629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64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Vijay Majithia</dc:creator>
  <cp:lastModifiedBy>Vijay Majithia</cp:lastModifiedBy>
  <cp:revision>1</cp:revision>
  <dcterms:created xsi:type="dcterms:W3CDTF">2024-12-19T12:03:07Z</dcterms:created>
  <dcterms:modified xsi:type="dcterms:W3CDTF">2024-12-19T12:04:41Z</dcterms:modified>
</cp:coreProperties>
</file>